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3"/>
  </p:handoutMasterIdLst>
  <p:sldIdLst>
    <p:sldId id="258" r:id="rId2"/>
    <p:sldId id="286" r:id="rId3"/>
    <p:sldId id="287" r:id="rId4"/>
    <p:sldId id="292" r:id="rId5"/>
    <p:sldId id="290" r:id="rId6"/>
    <p:sldId id="288" r:id="rId7"/>
    <p:sldId id="291" r:id="rId8"/>
    <p:sldId id="276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BA02"/>
    <a:srgbClr val="0D17AD"/>
    <a:srgbClr val="940610"/>
    <a:srgbClr val="E61B15"/>
    <a:srgbClr val="038AF9"/>
    <a:srgbClr val="DB0919"/>
    <a:srgbClr val="4C4C4C"/>
    <a:srgbClr val="8D0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4" autoAdjust="0"/>
  </p:normalViewPr>
  <p:slideViewPr>
    <p:cSldViewPr snapToGrid="0" snapToObjects="1">
      <p:cViewPr varScale="1">
        <p:scale>
          <a:sx n="66" d="100"/>
          <a:sy n="66" d="100"/>
        </p:scale>
        <p:origin x="5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0" d="100"/>
          <a:sy n="50" d="100"/>
        </p:scale>
        <p:origin x="1852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21099AA-331D-4004-B6B2-71BEB57E78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850A59-8BF6-4626-82B6-F38E543A5B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8DC79-079D-46BC-B94F-951830A21789}" type="datetimeFigureOut">
              <a:rPr lang="es-ES" smtClean="0"/>
              <a:t>15/10/2019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645A14-D614-4FA0-9020-03A8443C2B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43286CB-B39A-4D92-A5A2-2A11014835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637C5-440F-4D77-BCEE-E3A363C8EE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66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59182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ED35102-F0AC-4B51-B1B0-50BAF8952D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174" y="5686426"/>
            <a:ext cx="1987826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October 15,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October 15,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October 15,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9" name="Imagen 8"/>
          <p:cNvPicPr/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69" y="5657375"/>
            <a:ext cx="1874520" cy="1005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699231" y="5572001"/>
            <a:ext cx="1209304" cy="12093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2360" y="3315371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s-ES" sz="7200" dirty="0">
                <a:solidFill>
                  <a:srgbClr val="E61B15"/>
                </a:solidFill>
              </a:rPr>
              <a:t>“La Sal de la Tierra”</a:t>
            </a:r>
            <a:br>
              <a:rPr lang="es-ES" sz="7200" dirty="0">
                <a:solidFill>
                  <a:srgbClr val="E61B15"/>
                </a:solidFill>
              </a:rPr>
            </a:br>
            <a:endParaRPr lang="es-ES" sz="7200" dirty="0">
              <a:solidFill>
                <a:srgbClr val="E61B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1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CAMBIO DE PARADIGMA</a:t>
            </a:r>
          </a:p>
        </p:txBody>
      </p:sp>
      <p:pic>
        <p:nvPicPr>
          <p:cNvPr id="30" name="Imagen 29" descr="Imagen que contiene persona, hombre, sostener, ropa&#10;&#10;Descripción generada automáticamente">
            <a:extLst>
              <a:ext uri="{FF2B5EF4-FFF2-40B4-BE49-F238E27FC236}">
                <a16:creationId xmlns:a16="http://schemas.microsoft.com/office/drawing/2014/main" id="{81EE1F5A-DE01-4377-AF75-295CA478B18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27" y="1524000"/>
            <a:ext cx="6227545" cy="415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458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Mano sosteniendo una fruta de color verde&#10;&#10;Descripción generada automáticamente">
            <a:extLst>
              <a:ext uri="{FF2B5EF4-FFF2-40B4-BE49-F238E27FC236}">
                <a16:creationId xmlns:a16="http://schemas.microsoft.com/office/drawing/2014/main" id="{FA2AD43F-F3BA-44C3-A4DF-72C61287EFB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736" y="1222462"/>
            <a:ext cx="3558527" cy="53331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ES" dirty="0"/>
              <a:t>CAMBIO DE PARADIGMA</a:t>
            </a:r>
          </a:p>
        </p:txBody>
      </p:sp>
    </p:spTree>
    <p:extLst>
      <p:ext uri="{BB962C8B-B14F-4D97-AF65-F5344CB8AC3E}">
        <p14:creationId xmlns:p14="http://schemas.microsoft.com/office/powerpoint/2010/main" val="149689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interior, blanco, huevo, negro&#10;&#10;Descripción generada automáticamente">
            <a:extLst>
              <a:ext uri="{FF2B5EF4-FFF2-40B4-BE49-F238E27FC236}">
                <a16:creationId xmlns:a16="http://schemas.microsoft.com/office/drawing/2014/main" id="{01279C7F-F8B9-41DB-9D8F-DD9C6E9C1B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432556"/>
            <a:ext cx="7955280" cy="53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2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salero, vajilla, interior, agua&#10;&#10;Descripción generada automáticamente">
            <a:extLst>
              <a:ext uri="{FF2B5EF4-FFF2-40B4-BE49-F238E27FC236}">
                <a16:creationId xmlns:a16="http://schemas.microsoft.com/office/drawing/2014/main" id="{27A6E625-4C7B-49FB-B7C9-73717B320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4" y="453591"/>
            <a:ext cx="5950818" cy="595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51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22E858-FE8B-4DB2-A39C-B277D797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EL RETO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B822A5F-9CD7-463E-8F22-E47F1622ABFA}"/>
              </a:ext>
            </a:extLst>
          </p:cNvPr>
          <p:cNvSpPr txBox="1"/>
          <p:nvPr/>
        </p:nvSpPr>
        <p:spPr>
          <a:xfrm>
            <a:off x="1191929" y="2151086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Situación Económica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343EFF4-D174-4BE1-A14E-5E916D3B56AC}"/>
              </a:ext>
            </a:extLst>
          </p:cNvPr>
          <p:cNvSpPr txBox="1"/>
          <p:nvPr/>
        </p:nvSpPr>
        <p:spPr>
          <a:xfrm>
            <a:off x="1191929" y="2718747"/>
            <a:ext cx="2342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La legislación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32034FE-35BE-441D-A36A-6FC6C92B2A57}"/>
              </a:ext>
            </a:extLst>
          </p:cNvPr>
          <p:cNvSpPr txBox="1"/>
          <p:nvPr/>
        </p:nvSpPr>
        <p:spPr>
          <a:xfrm>
            <a:off x="1191929" y="3291245"/>
            <a:ext cx="4737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Estado de la sanidad y la salud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DB1B00A-C28D-4737-9113-2D773C94F209}"/>
              </a:ext>
            </a:extLst>
          </p:cNvPr>
          <p:cNvSpPr txBox="1"/>
          <p:nvPr/>
        </p:nvSpPr>
        <p:spPr>
          <a:xfrm>
            <a:off x="1191929" y="3858906"/>
            <a:ext cx="264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La competencia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022339-E82B-4C23-8E37-BF404548107A}"/>
              </a:ext>
            </a:extLst>
          </p:cNvPr>
          <p:cNvSpPr txBox="1"/>
          <p:nvPr/>
        </p:nvSpPr>
        <p:spPr>
          <a:xfrm>
            <a:off x="1191929" y="4426566"/>
            <a:ext cx="6588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Las nuevas necesidades del cliente/paciente</a:t>
            </a:r>
          </a:p>
        </p:txBody>
      </p:sp>
    </p:spTree>
    <p:extLst>
      <p:ext uri="{BB962C8B-B14F-4D97-AF65-F5344CB8AC3E}">
        <p14:creationId xmlns:p14="http://schemas.microsoft.com/office/powerpoint/2010/main" val="422259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26A8F-5F09-426E-92B4-EA95E5A6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Imagen 5" descr="Un oso panda caminando en el bosque&#10;&#10;Descripción generada automáticamente">
            <a:extLst>
              <a:ext uri="{FF2B5EF4-FFF2-40B4-BE49-F238E27FC236}">
                <a16:creationId xmlns:a16="http://schemas.microsoft.com/office/drawing/2014/main" id="{A8C1A28B-214B-4A80-A8F3-AEC7B440A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3719" y="1"/>
            <a:ext cx="10946843" cy="695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A11FFB-53A2-45B9-9965-988D663CF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Imagen que contiene exterior, hombre, caminando, edificio&#10;&#10;Descripción generada automáticamente">
            <a:extLst>
              <a:ext uri="{FF2B5EF4-FFF2-40B4-BE49-F238E27FC236}">
                <a16:creationId xmlns:a16="http://schemas.microsoft.com/office/drawing/2014/main" id="{19E44797-F389-41D1-8640-8E2B7A37A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4806" y="-96253"/>
            <a:ext cx="10437902" cy="695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8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C7E49-A991-4D58-8AA4-CB04E009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 descr="Imagen que contiene negro, blanco&#10;&#10;Descripción generada automáticamente">
            <a:extLst>
              <a:ext uri="{FF2B5EF4-FFF2-40B4-BE49-F238E27FC236}">
                <a16:creationId xmlns:a16="http://schemas.microsoft.com/office/drawing/2014/main" id="{A4C91B95-C83B-4318-ACC3-A9FC678C19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1153" y="0"/>
            <a:ext cx="11158203" cy="6892389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75FD4E46-02A9-4F10-B1B9-1163274734C1}"/>
              </a:ext>
            </a:extLst>
          </p:cNvPr>
          <p:cNvSpPr txBox="1"/>
          <p:nvPr/>
        </p:nvSpPr>
        <p:spPr>
          <a:xfrm>
            <a:off x="4499435" y="5328187"/>
            <a:ext cx="41873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i="1" dirty="0">
                <a:solidFill>
                  <a:srgbClr val="C00000"/>
                </a:solidFill>
              </a:rPr>
              <a:t>“Dadme una palanca y un punto de</a:t>
            </a:r>
            <a:br>
              <a:rPr lang="es-ES" sz="2000" i="1" dirty="0">
                <a:solidFill>
                  <a:srgbClr val="C00000"/>
                </a:solidFill>
              </a:rPr>
            </a:br>
            <a:r>
              <a:rPr lang="es-ES" sz="2000" i="1" dirty="0">
                <a:solidFill>
                  <a:srgbClr val="C00000"/>
                </a:solidFill>
              </a:rPr>
              <a:t>apoyo y levantaré el mundo”</a:t>
            </a:r>
          </a:p>
          <a:p>
            <a:pPr algn="r"/>
            <a:r>
              <a:rPr lang="es-ES" sz="2000" dirty="0"/>
              <a:t>Arquímedes</a:t>
            </a:r>
          </a:p>
        </p:txBody>
      </p:sp>
    </p:spTree>
    <p:extLst>
      <p:ext uri="{BB962C8B-B14F-4D97-AF65-F5344CB8AC3E}">
        <p14:creationId xmlns:p14="http://schemas.microsoft.com/office/powerpoint/2010/main" val="392815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NUESTRA PALANCA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BA6B06B-CDD8-438F-867D-BAFD9253B024}"/>
              </a:ext>
            </a:extLst>
          </p:cNvPr>
          <p:cNvSpPr txBox="1"/>
          <p:nvPr/>
        </p:nvSpPr>
        <p:spPr>
          <a:xfrm>
            <a:off x="1191929" y="2151086"/>
            <a:ext cx="4394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Somos centro de proximidad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62A83C6-74E7-45F1-9627-65EDCB6DAD2F}"/>
              </a:ext>
            </a:extLst>
          </p:cNvPr>
          <p:cNvSpPr txBox="1"/>
          <p:nvPr/>
        </p:nvSpPr>
        <p:spPr>
          <a:xfrm>
            <a:off x="1191929" y="2718747"/>
            <a:ext cx="579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Contamos con la confianza de la gente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34546D0-2D56-4634-81CD-FBF388D78580}"/>
              </a:ext>
            </a:extLst>
          </p:cNvPr>
          <p:cNvSpPr txBox="1"/>
          <p:nvPr/>
        </p:nvSpPr>
        <p:spPr>
          <a:xfrm>
            <a:off x="1191929" y="3291245"/>
            <a:ext cx="5865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Sabemos prestar servicio y dar consejo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2356598-0950-48AD-881A-DF4D9BF824B4}"/>
              </a:ext>
            </a:extLst>
          </p:cNvPr>
          <p:cNvSpPr txBox="1"/>
          <p:nvPr/>
        </p:nvSpPr>
        <p:spPr>
          <a:xfrm>
            <a:off x="1191929" y="3858906"/>
            <a:ext cx="4410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Los clientes nos van a entrar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8CF8EFD-6CFA-481F-92AA-C7BD65B0B4A3}"/>
              </a:ext>
            </a:extLst>
          </p:cNvPr>
          <p:cNvSpPr txBox="1"/>
          <p:nvPr/>
        </p:nvSpPr>
        <p:spPr>
          <a:xfrm>
            <a:off x="1191929" y="4426566"/>
            <a:ext cx="492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6BA02"/>
                </a:solidFill>
              </a:rPr>
              <a:t>Somos profesionales de la salud</a:t>
            </a:r>
          </a:p>
        </p:txBody>
      </p:sp>
    </p:spTree>
    <p:extLst>
      <p:ext uri="{BB962C8B-B14F-4D97-AF65-F5344CB8AC3E}">
        <p14:creationId xmlns:p14="http://schemas.microsoft.com/office/powerpoint/2010/main" val="142668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EVOLUCIÓN PROACTIVA</a:t>
            </a:r>
          </a:p>
        </p:txBody>
      </p:sp>
      <p:pic>
        <p:nvPicPr>
          <p:cNvPr id="4" name="Imagen 3" descr="Imagen que contiene persona, interior, sostener, mujer&#10;&#10;Descripción generada automáticamente">
            <a:extLst>
              <a:ext uri="{FF2B5EF4-FFF2-40B4-BE49-F238E27FC236}">
                <a16:creationId xmlns:a16="http://schemas.microsoft.com/office/drawing/2014/main" id="{CFB7A361-225E-4AF2-899F-6EF9ED1305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7" y="1355237"/>
            <a:ext cx="2592204" cy="207376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58C5C29-A390-4CBE-ADAA-48FB4EF950AA}"/>
              </a:ext>
            </a:extLst>
          </p:cNvPr>
          <p:cNvSpPr txBox="1"/>
          <p:nvPr/>
        </p:nvSpPr>
        <p:spPr>
          <a:xfrm>
            <a:off x="2743201" y="2038175"/>
            <a:ext cx="24945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rgbClr val="0D17AD"/>
                </a:solidFill>
              </a:rPr>
              <a:t>Dispensar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47FE02E-037D-43A0-83D4-AEA190720992}"/>
              </a:ext>
            </a:extLst>
          </p:cNvPr>
          <p:cNvSpPr txBox="1"/>
          <p:nvPr/>
        </p:nvSpPr>
        <p:spPr>
          <a:xfrm>
            <a:off x="4123599" y="3124480"/>
            <a:ext cx="2494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D17AD"/>
                </a:solidFill>
              </a:rPr>
              <a:t>Super</a:t>
            </a:r>
          </a:p>
        </p:txBody>
      </p:sp>
      <p:pic>
        <p:nvPicPr>
          <p:cNvPr id="16" name="Imagen 15" descr="Imagen que contiene interior, techo, escena, tabla&#10;&#10;Descripción generada automáticamente">
            <a:extLst>
              <a:ext uri="{FF2B5EF4-FFF2-40B4-BE49-F238E27FC236}">
                <a16:creationId xmlns:a16="http://schemas.microsoft.com/office/drawing/2014/main" id="{84605F16-0056-4B13-9CC2-98CB39F3290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657" y="2305994"/>
            <a:ext cx="3147461" cy="2344858"/>
          </a:xfrm>
          <a:prstGeom prst="rect">
            <a:avLst/>
          </a:prstGeom>
        </p:spPr>
      </p:pic>
      <p:pic>
        <p:nvPicPr>
          <p:cNvPr id="18" name="Imagen 17" descr="Una sala de estar&#10;&#10;Descripción generada automáticamente">
            <a:extLst>
              <a:ext uri="{FF2B5EF4-FFF2-40B4-BE49-F238E27FC236}">
                <a16:creationId xmlns:a16="http://schemas.microsoft.com/office/drawing/2014/main" id="{10EC6E2D-816E-4F7E-BD0C-6AD1D488AE8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97" y="3547278"/>
            <a:ext cx="2592204" cy="2207148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3F838037-7703-4FC0-BBA0-E48E48C03D68}"/>
              </a:ext>
            </a:extLst>
          </p:cNvPr>
          <p:cNvSpPr txBox="1"/>
          <p:nvPr/>
        </p:nvSpPr>
        <p:spPr>
          <a:xfrm>
            <a:off x="2743201" y="4296909"/>
            <a:ext cx="2494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06BA02"/>
                </a:solidFill>
              </a:rPr>
              <a:t>Asesorar</a:t>
            </a:r>
          </a:p>
        </p:txBody>
      </p:sp>
    </p:spTree>
    <p:extLst>
      <p:ext uri="{BB962C8B-B14F-4D97-AF65-F5344CB8AC3E}">
        <p14:creationId xmlns:p14="http://schemas.microsoft.com/office/powerpoint/2010/main" val="241422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Claridad.thmx</Template>
  <TotalTime>11088</TotalTime>
  <Words>78</Words>
  <Application>Microsoft Office PowerPoint</Application>
  <PresentationFormat>Presentación en pantalla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Claridad</vt:lpstr>
      <vt:lpstr>“La Sal de la Tierra” </vt:lpstr>
      <vt:lpstr>Presentación de PowerPoint</vt:lpstr>
      <vt:lpstr>Presentación de PowerPoint</vt:lpstr>
      <vt:lpstr>EL RETO</vt:lpstr>
      <vt:lpstr>Presentación de PowerPoint</vt:lpstr>
      <vt:lpstr>Presentación de PowerPoint</vt:lpstr>
      <vt:lpstr>Presentación de PowerPoint</vt:lpstr>
      <vt:lpstr>NUESTRA PALANCA</vt:lpstr>
      <vt:lpstr>EVOLUCIÓN PROACTIVA</vt:lpstr>
      <vt:lpstr>CAMBIO DE PARADIGMA</vt:lpstr>
      <vt:lpstr>CAMBIO DE PARADIGMA</vt:lpstr>
    </vt:vector>
  </TitlesOfParts>
  <Company>GREATNESS LIFE ENGINEERING 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hábitos</dc:title>
  <dc:creator>Juan Zaragoza Simón</dc:creator>
  <cp:lastModifiedBy>JUAN ZARAGOZA SIMON</cp:lastModifiedBy>
  <cp:revision>78</cp:revision>
  <dcterms:created xsi:type="dcterms:W3CDTF">2017-04-25T11:49:30Z</dcterms:created>
  <dcterms:modified xsi:type="dcterms:W3CDTF">2019-10-15T21:51:39Z</dcterms:modified>
</cp:coreProperties>
</file>